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9" d="100"/>
          <a:sy n="69" d="100"/>
        </p:scale>
        <p:origin x="340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848009"/>
            <a:ext cx="8144134" cy="1373070"/>
          </a:xfrm>
        </p:spPr>
        <p:txBody>
          <a:bodyPr/>
          <a:lstStyle/>
          <a:p>
            <a:r>
              <a:rPr lang="en-US" dirty="0" smtClean="0"/>
              <a:t>What You Do with a    Million Oral Histories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(with apologies to Stephen Ramsay!)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07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67" y="0"/>
            <a:ext cx="5534025" cy="6858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6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22" y="0"/>
            <a:ext cx="7537837" cy="68139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2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02" y="414867"/>
            <a:ext cx="8726291" cy="59369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9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31" y="166254"/>
            <a:ext cx="7595910" cy="65458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09" y="317654"/>
            <a:ext cx="6038233" cy="62938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2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17" y="0"/>
            <a:ext cx="4479966" cy="6858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0" y="267855"/>
            <a:ext cx="9692043" cy="63367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64219"/>
            <a:ext cx="7898823" cy="536051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4248264" y="6363855"/>
            <a:ext cx="408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Oklahoma Historical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0364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130</TotalTime>
  <Words>19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What You Do with a    Million Oral Histories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with a million oral histories</dc:title>
  <dc:creator>malarsonok</dc:creator>
  <cp:lastModifiedBy>malarsonok</cp:lastModifiedBy>
  <cp:revision>9</cp:revision>
  <dcterms:created xsi:type="dcterms:W3CDTF">2016-09-08T00:37:28Z</dcterms:created>
  <dcterms:modified xsi:type="dcterms:W3CDTF">2016-09-08T02:48:19Z</dcterms:modified>
</cp:coreProperties>
</file>